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e6a27cd113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e6a27cd113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e6a27cd113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e6a27cd113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http://worldmap.harvard.edu/africamap/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e6a27cd113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e6a27cd113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e6a27cd113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e6a27cd113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e6a27cd113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e6a27cd113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e6a27cd113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e6a27cd113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e6a27cd113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e6a27cd113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https://www.youtube.com/watch?v=4AivEQmfPpk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e6a27cd113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e6a27cd113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4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2" name="Google Shape;62;p1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8" name="Google Shape;78;p19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2" name="Google Shape;82;p2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5" name="Google Shape;85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6" name="Google Shape;86;p21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7" name="Google Shape;87;p21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8" name="Google Shape;88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" name="Google Shape;89;p2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2" name="Google Shape;92;p2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coral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youtube.com/watch?v=4AivEQmfPpk" TargetMode="External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Day 4 Lecture Slides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 country?</a:t>
            </a:r>
            <a:endParaRPr/>
          </a:p>
        </p:txBody>
      </p:sp>
      <p:sp>
        <p:nvSpPr>
          <p:cNvPr id="105" name="Google Shape;105;p25"/>
          <p:cNvSpPr txBox="1"/>
          <p:nvPr>
            <p:ph idx="1" type="body"/>
          </p:nvPr>
        </p:nvSpPr>
        <p:spPr>
          <a:xfrm>
            <a:off x="311700" y="1628825"/>
            <a:ext cx="8520600" cy="294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/>
              <a:t>Nations and Nation-States Revisited</a:t>
            </a:r>
            <a:endParaRPr b="1" sz="2200"/>
          </a:p>
          <a:p>
            <a:pPr indent="-368300" lvl="0" marL="457200" rtl="0" algn="l">
              <a:spcBef>
                <a:spcPts val="160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Definitions are easy, reality is hard.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A “nation” can be defined as any group that has some common identity based on religion, language, ethnicity, or something else entirely. 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Is every ethnicity a “nation”?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Should every group of people get their own country?</a:t>
            </a:r>
            <a:endParaRPr sz="22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Africa Map of Borders and Ethnicities</a:t>
            </a:r>
            <a:endParaRPr/>
          </a:p>
        </p:txBody>
      </p:sp>
      <p:sp>
        <p:nvSpPr>
          <p:cNvPr id="111" name="Google Shape;111;p26"/>
          <p:cNvSpPr txBox="1"/>
          <p:nvPr>
            <p:ph idx="1" type="body"/>
          </p:nvPr>
        </p:nvSpPr>
        <p:spPr>
          <a:xfrm>
            <a:off x="311700" y="1152475"/>
            <a:ext cx="3331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http://worldmap.harvard.edu/africamap/</a:t>
            </a:r>
            <a:endParaRPr/>
          </a:p>
        </p:txBody>
      </p:sp>
      <p:pic>
        <p:nvPicPr>
          <p:cNvPr id="112" name="Google Shape;11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4525" y="1094475"/>
            <a:ext cx="5062125" cy="379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Are all countries literally both nations and states?</a:t>
            </a:r>
            <a:endParaRPr/>
          </a:p>
        </p:txBody>
      </p:sp>
      <p:sp>
        <p:nvSpPr>
          <p:cNvPr id="118" name="Google Shape;118;p27"/>
          <p:cNvSpPr txBox="1"/>
          <p:nvPr>
            <p:ph idx="1" type="body"/>
          </p:nvPr>
        </p:nvSpPr>
        <p:spPr>
          <a:xfrm>
            <a:off x="311700" y="1599825"/>
            <a:ext cx="8520600" cy="296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/>
              <a:t>It is estimated that less than 10% of UN members are truly “nation-states” where everyone in the state is of some dominant ethnic group.</a:t>
            </a:r>
            <a:endParaRPr sz="3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/>
          <p:nvPr>
            <p:ph type="title"/>
          </p:nvPr>
        </p:nvSpPr>
        <p:spPr>
          <a:xfrm>
            <a:off x="311700" y="169250"/>
            <a:ext cx="8520600" cy="8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work from last class</a:t>
            </a:r>
            <a:endParaRPr/>
          </a:p>
        </p:txBody>
      </p:sp>
      <p:sp>
        <p:nvSpPr>
          <p:cNvPr id="124" name="Google Shape;124;p28"/>
          <p:cNvSpPr txBox="1"/>
          <p:nvPr>
            <p:ph idx="1" type="body"/>
          </p:nvPr>
        </p:nvSpPr>
        <p:spPr>
          <a:xfrm>
            <a:off x="311700" y="845875"/>
            <a:ext cx="8520600" cy="37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With the concept of internal sovereignty, what challenges do you think </a:t>
            </a:r>
            <a:r>
              <a:rPr b="1" lang="en" sz="2000"/>
              <a:t>nation-state might have in having effective control over their own territory?</a:t>
            </a:r>
            <a:endParaRPr b="1" sz="2000"/>
          </a:p>
          <a:p>
            <a:pPr indent="-355600" lvl="0" marL="457200" rtl="0" algn="l">
              <a:spcBef>
                <a:spcPts val="1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If the territory is very large, or diverse with language and culture, hard to satisfy everyone’s needs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Languages and cultures might not get along, might have history of conflict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If small, local governments inside the country have a dispute might be hard to resolve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If a large number of people don’t agree or respect the government then hard to govern.</a:t>
            </a: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9"/>
          <p:cNvSpPr txBox="1"/>
          <p:nvPr>
            <p:ph idx="1" type="body"/>
          </p:nvPr>
        </p:nvSpPr>
        <p:spPr>
          <a:xfrm>
            <a:off x="311700" y="77975"/>
            <a:ext cx="8520600" cy="449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How can nations-states make their control over their territory more effective? In other words, how can nation-states become more cohesive?</a:t>
            </a:r>
            <a:endParaRPr b="1"/>
          </a:p>
          <a:p>
            <a:pPr indent="-33020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Allow all people the right to vote, give people a say.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•	Allow for local governments to have some say in local issues.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•	Individual rights and responsibilities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•	Use the military or law enforcement to keep people in line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•	Use force against your own people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•	Ethnic cleansing (literally moving people out)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•	Genocide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•	Force your culture or language onto other people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•	Promote national myths and stories, celebrate traditions and holidays (july 4th) Olympics and other things that promote nationalism.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revisit sovereignty</a:t>
            </a:r>
            <a:endParaRPr/>
          </a:p>
        </p:txBody>
      </p:sp>
      <p:sp>
        <p:nvSpPr>
          <p:cNvPr id="135" name="Google Shape;135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Sovereignty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Internal Sovereignty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External Sovereignty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1"/>
          <p:cNvSpPr txBox="1"/>
          <p:nvPr>
            <p:ph type="title"/>
          </p:nvPr>
        </p:nvSpPr>
        <p:spPr>
          <a:xfrm>
            <a:off x="311700" y="130600"/>
            <a:ext cx="8520600" cy="8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many countries are there?</a:t>
            </a:r>
            <a:endParaRPr/>
          </a:p>
        </p:txBody>
      </p:sp>
      <p:sp>
        <p:nvSpPr>
          <p:cNvPr id="141" name="Google Shape;141;p31"/>
          <p:cNvSpPr txBox="1"/>
          <p:nvPr>
            <p:ph idx="1" type="body"/>
          </p:nvPr>
        </p:nvSpPr>
        <p:spPr>
          <a:xfrm>
            <a:off x="311700" y="1152475"/>
            <a:ext cx="2606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 a simple question. Watch this video.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https://www.youtube.com/watch?v=4AivEQmfPpk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8739" y="853100"/>
            <a:ext cx="5273458" cy="4126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2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Sovereignty Activity</a:t>
            </a:r>
            <a:endParaRPr/>
          </a:p>
        </p:txBody>
      </p:sp>
      <p:sp>
        <p:nvSpPr>
          <p:cNvPr id="148" name="Google Shape;148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Complete the activity questions on today’s worksheet.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